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1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006" autoAdjust="0"/>
  </p:normalViewPr>
  <p:slideViewPr>
    <p:cSldViewPr>
      <p:cViewPr varScale="1">
        <p:scale>
          <a:sx n="75" d="100"/>
          <a:sy n="75" d="100"/>
        </p:scale>
        <p:origin x="-1666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3B4DC0-84CC-4EDD-813C-DAE14A921040}" type="datetimeFigureOut">
              <a:rPr lang="ru-RU" smtClean="0"/>
              <a:t>чт 24.02.22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322A6D-B90C-4CA6-B533-872F0C52AC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5468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322A6D-B90C-4CA6-B533-872F0C52ACCE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5417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чт 24.02.22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чт 24.02.22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чт 24.02.22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чт 24.02.22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чт 24.02.22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чт 24.02.22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чт 24.02.22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чт 24.02.22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чт 24.02.22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чт 24.02.22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чт 24.02.22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чт 24.02.22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2" descr="D:\ручеёк эмблема\Отредактированная эмблем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672" y="4407368"/>
            <a:ext cx="2952328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71600" y="1052736"/>
            <a:ext cx="77768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latin typeface="Gabriola" pitchFamily="82" charset="0"/>
              </a:rPr>
              <a:t>Портфолио воспитателя МБДОУ </a:t>
            </a:r>
            <a:r>
              <a:rPr lang="ru-RU" sz="4800" b="1" dirty="0" err="1" smtClean="0">
                <a:latin typeface="Gabriola" pitchFamily="82" charset="0"/>
              </a:rPr>
              <a:t>Детсткого</a:t>
            </a:r>
            <a:r>
              <a:rPr lang="ru-RU" sz="4800" b="1" dirty="0" smtClean="0">
                <a:latin typeface="Gabriola" pitchFamily="82" charset="0"/>
              </a:rPr>
              <a:t> сада «Ручеек» </a:t>
            </a:r>
          </a:p>
          <a:p>
            <a:pPr algn="ctr"/>
            <a:r>
              <a:rPr lang="ru-RU" sz="4800" b="1" dirty="0" smtClean="0">
                <a:latin typeface="Gabriola" pitchFamily="82" charset="0"/>
              </a:rPr>
              <a:t>с. Сосновка </a:t>
            </a:r>
          </a:p>
          <a:p>
            <a:pPr algn="ctr"/>
            <a:r>
              <a:rPr lang="ru-RU" sz="4800" b="1" dirty="0" err="1" smtClean="0">
                <a:latin typeface="Gabriola" pitchFamily="82" charset="0"/>
              </a:rPr>
              <a:t>Дашпыл-оол</a:t>
            </a:r>
            <a:r>
              <a:rPr lang="ru-RU" sz="4800" b="1" dirty="0" smtClean="0">
                <a:latin typeface="Gabriola" pitchFamily="82" charset="0"/>
              </a:rPr>
              <a:t> </a:t>
            </a:r>
            <a:r>
              <a:rPr lang="ru-RU" sz="4800" b="1" dirty="0" err="1" smtClean="0">
                <a:latin typeface="Gabriola" pitchFamily="82" charset="0"/>
              </a:rPr>
              <a:t>Айлана</a:t>
            </a:r>
            <a:r>
              <a:rPr lang="ru-RU" sz="4800" b="1" dirty="0" smtClean="0">
                <a:latin typeface="Gabriola" pitchFamily="82" charset="0"/>
              </a:rPr>
              <a:t> </a:t>
            </a:r>
            <a:r>
              <a:rPr lang="ru-RU" sz="4800" b="1" dirty="0" err="1" smtClean="0">
                <a:latin typeface="Gabriola" pitchFamily="82" charset="0"/>
              </a:rPr>
              <a:t>Хемер-ооловна</a:t>
            </a:r>
            <a:endParaRPr lang="ru-RU" sz="4800" b="1" dirty="0">
              <a:latin typeface="Gabriola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5157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88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87624" y="332656"/>
            <a:ext cx="65527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Самообразование</a:t>
            </a:r>
            <a:endParaRPr lang="ru-RU" sz="2800" b="1" i="1" spc="3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855876"/>
            <a:ext cx="4627488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980728"/>
            <a:ext cx="3923927" cy="3096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105241"/>
            <a:ext cx="3419872" cy="2486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4105241"/>
            <a:ext cx="4031432" cy="2486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67053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88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87624" y="332656"/>
            <a:ext cx="65527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Самообразование</a:t>
            </a:r>
            <a:endParaRPr lang="ru-RU" sz="2800" b="1" i="1" spc="3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82" y="940644"/>
            <a:ext cx="3545326" cy="5085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940644"/>
            <a:ext cx="3645167" cy="5013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500009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88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87624" y="332656"/>
            <a:ext cx="65527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 АШ И  П Р А З Д Н И К И</a:t>
            </a:r>
            <a:endParaRPr lang="ru-RU" sz="2800" b="1" i="1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00" y="980728"/>
            <a:ext cx="4416490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15"/>
          <a:stretch/>
        </p:blipFill>
        <p:spPr>
          <a:xfrm>
            <a:off x="4761721" y="4077072"/>
            <a:ext cx="4008445" cy="2203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8" t="6733" r="11778"/>
          <a:stretch/>
        </p:blipFill>
        <p:spPr>
          <a:xfrm>
            <a:off x="4792490" y="980728"/>
            <a:ext cx="4099990" cy="32265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75" y="3991084"/>
            <a:ext cx="4324946" cy="2289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080993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88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43608" y="2425824"/>
            <a:ext cx="6696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FF0000"/>
                </a:solidFill>
              </a:rPr>
              <a:t>Спасибо за внимание!</a:t>
            </a:r>
            <a:endParaRPr lang="ru-RU" sz="4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728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80" y="0"/>
            <a:ext cx="9144000" cy="6858000"/>
          </a:xfrm>
          <a:prstGeom prst="rect">
            <a:avLst/>
          </a:prstGeom>
        </p:spPr>
      </p:pic>
      <p:pic>
        <p:nvPicPr>
          <p:cNvPr id="3" name="Picture 2" descr="D:\ручеёк эмблема\Отредактированная эмблем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672" y="4407368"/>
            <a:ext cx="2952328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77" t="8316" r="20517" b="22162"/>
          <a:stretch/>
        </p:blipFill>
        <p:spPr>
          <a:xfrm rot="5400000">
            <a:off x="203476" y="1244796"/>
            <a:ext cx="5040560" cy="3648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716016" y="908720"/>
            <a:ext cx="374441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ru-RU" sz="2000" b="1" dirty="0" smtClean="0">
                <a:latin typeface="Gabriola" pitchFamily="82" charset="0"/>
              </a:rPr>
              <a:t>Ф.И.О: </a:t>
            </a:r>
            <a:r>
              <a:rPr lang="ru-RU" sz="2000" b="1" dirty="0" err="1" smtClean="0">
                <a:latin typeface="Gabriola" pitchFamily="82" charset="0"/>
              </a:rPr>
              <a:t>Дашпыл-оол</a:t>
            </a:r>
            <a:r>
              <a:rPr lang="ru-RU" sz="2000" b="1" dirty="0" smtClean="0">
                <a:latin typeface="Gabriola" pitchFamily="82" charset="0"/>
              </a:rPr>
              <a:t> </a:t>
            </a:r>
            <a:r>
              <a:rPr lang="ru-RU" sz="2000" b="1" dirty="0" err="1" smtClean="0">
                <a:latin typeface="Gabriola" pitchFamily="82" charset="0"/>
              </a:rPr>
              <a:t>Айлана</a:t>
            </a:r>
            <a:r>
              <a:rPr lang="ru-RU" sz="2000" b="1" dirty="0" smtClean="0">
                <a:latin typeface="Gabriola" pitchFamily="82" charset="0"/>
              </a:rPr>
              <a:t> </a:t>
            </a:r>
            <a:r>
              <a:rPr lang="ru-RU" sz="2000" b="1" dirty="0" err="1" smtClean="0">
                <a:latin typeface="Gabriola" pitchFamily="82" charset="0"/>
              </a:rPr>
              <a:t>Хемер-ооловна</a:t>
            </a:r>
            <a:endParaRPr lang="ru-RU" sz="2000" b="1" dirty="0" smtClean="0">
              <a:latin typeface="Gabriola" pitchFamily="82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ru-RU" sz="2000" b="1" dirty="0" smtClean="0">
                <a:latin typeface="Gabriola" pitchFamily="82" charset="0"/>
              </a:rPr>
              <a:t>Дата рождения : 15.10.1971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2000" b="1" dirty="0" smtClean="0">
                <a:latin typeface="Gabriola" pitchFamily="82" charset="0"/>
              </a:rPr>
              <a:t>Образование: среднее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2000" b="1" dirty="0" smtClean="0">
                <a:latin typeface="Gabriola" pitchFamily="82" charset="0"/>
              </a:rPr>
              <a:t>Квалификация по диплому: Преподавание в начальных классах Переподготовка: </a:t>
            </a:r>
            <a:r>
              <a:rPr lang="ru-RU" sz="2000" b="1" dirty="0">
                <a:latin typeface="Gabriola" pitchFamily="82" charset="0"/>
              </a:rPr>
              <a:t>педагог дошкольного </a:t>
            </a:r>
            <a:r>
              <a:rPr lang="ru-RU" sz="2000" b="1" dirty="0" smtClean="0">
                <a:latin typeface="Gabriola" pitchFamily="82" charset="0"/>
              </a:rPr>
              <a:t>образования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2000" b="1" dirty="0" smtClean="0">
                <a:latin typeface="Gabriola" pitchFamily="82" charset="0"/>
              </a:rPr>
              <a:t>Занимаемая должность: воспитатель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2000" b="1" dirty="0" smtClean="0">
                <a:latin typeface="Gabriola" pitchFamily="82" charset="0"/>
              </a:rPr>
              <a:t>Общий стаж работы: 33 лет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2000" b="1" dirty="0" smtClean="0">
                <a:latin typeface="Gabriola" pitchFamily="82" charset="0"/>
              </a:rPr>
              <a:t>Педагогический стаж работы: 23 года</a:t>
            </a:r>
            <a:endParaRPr lang="ru-RU" sz="2000" b="1" dirty="0">
              <a:latin typeface="Gabriola" pitchFamily="82" charset="0"/>
            </a:endParaRPr>
          </a:p>
          <a:p>
            <a:pPr marL="285750" indent="-285750">
              <a:buFont typeface="Wingdings" pitchFamily="2" charset="2"/>
              <a:buChar char="§"/>
            </a:pPr>
            <a:endParaRPr lang="ru-RU" sz="2000" b="1" dirty="0">
              <a:latin typeface="Gabriola" pitchFamily="8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16016" y="332656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/>
              <a:t>Личные данные</a:t>
            </a:r>
            <a:endParaRPr lang="ru-RU" sz="2400" b="1" i="1" dirty="0"/>
          </a:p>
        </p:txBody>
      </p:sp>
    </p:spTree>
    <p:extLst>
      <p:ext uri="{BB962C8B-B14F-4D97-AF65-F5344CB8AC3E}">
        <p14:creationId xmlns:p14="http://schemas.microsoft.com/office/powerpoint/2010/main" val="12949971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5576" y="476672"/>
            <a:ext cx="33843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Педагогическое кредо</a:t>
            </a:r>
          </a:p>
          <a:p>
            <a:endParaRPr lang="ru-RU" b="1" i="1" dirty="0" smtClean="0">
              <a:latin typeface="Arial Narrow" pitchFamily="34" charset="0"/>
            </a:endParaRPr>
          </a:p>
          <a:p>
            <a:r>
              <a:rPr lang="ru-RU" dirty="0" smtClean="0">
                <a:latin typeface="Arial Narrow" pitchFamily="34" charset="0"/>
              </a:rPr>
              <a:t>Воспитатель - тонкая работа. </a:t>
            </a:r>
          </a:p>
          <a:p>
            <a:r>
              <a:rPr lang="ru-RU" dirty="0" smtClean="0">
                <a:latin typeface="Arial Narrow" pitchFamily="34" charset="0"/>
              </a:rPr>
              <a:t>Он скульптор, и художник, и творец</a:t>
            </a:r>
          </a:p>
          <a:p>
            <a:r>
              <a:rPr lang="ru-RU" dirty="0" smtClean="0">
                <a:latin typeface="Arial Narrow" pitchFamily="34" charset="0"/>
              </a:rPr>
              <a:t>Не должен ошибаться ни на йоту</a:t>
            </a:r>
          </a:p>
          <a:p>
            <a:r>
              <a:rPr lang="ru-RU" dirty="0" smtClean="0">
                <a:latin typeface="Arial Narrow" pitchFamily="34" charset="0"/>
              </a:rPr>
              <a:t>Ведь человек- и труд его венец.</a:t>
            </a:r>
          </a:p>
          <a:p>
            <a:endParaRPr lang="ru-RU" dirty="0">
              <a:latin typeface="Arial Narrow" pitchFamily="34" charset="0"/>
            </a:endParaRPr>
          </a:p>
          <a:p>
            <a:r>
              <a:rPr lang="ru-RU" dirty="0" smtClean="0">
                <a:latin typeface="Arial Narrow" pitchFamily="34" charset="0"/>
              </a:rPr>
              <a:t>«Смотри на мир глазами ребенка»</a:t>
            </a:r>
            <a:endParaRPr lang="ru-RU" dirty="0">
              <a:latin typeface="Arial Narrow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04048" y="476672"/>
            <a:ext cx="31683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Мой девиз</a:t>
            </a:r>
          </a:p>
          <a:p>
            <a:endParaRPr lang="ru-RU" b="1" i="1" dirty="0" smtClean="0"/>
          </a:p>
          <a:p>
            <a:r>
              <a:rPr lang="ru-RU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Обучая детей, учусь сама.</a:t>
            </a:r>
          </a:p>
          <a:p>
            <a:endParaRPr lang="ru-RU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ru-RU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«Дети должны жить в мире красоты, игры, сказки, музыки, рисунка, фантазии, творчества!»</a:t>
            </a:r>
            <a:endParaRPr lang="ru-RU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5" name="Picture 2" descr="D:\ручеёк эмблема\Отредактированная эмблем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941168"/>
            <a:ext cx="2952328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65854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15616" y="260648"/>
            <a:ext cx="72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spc="300" dirty="0" smtClean="0">
                <a:solidFill>
                  <a:srgbClr val="FF0000"/>
                </a:solidFill>
              </a:rPr>
              <a:t>Наши достижения с детьми …</a:t>
            </a:r>
            <a:endParaRPr lang="ru-RU" sz="3200" b="1" i="1" spc="300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998240"/>
            <a:ext cx="3750400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98240"/>
            <a:ext cx="3939405" cy="4446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D:\ручеёк эмблема\Отредактированная эмблема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25144"/>
            <a:ext cx="2952328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34961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260648"/>
            <a:ext cx="7992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Наши достижения с детьми …</a:t>
            </a:r>
            <a:endParaRPr lang="ru-RU" sz="2800" b="1" i="1" spc="3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80" y="666274"/>
            <a:ext cx="3459048" cy="5525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D:\ручеёк эмблема\Отредактированная эмблем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8" y="4653136"/>
            <a:ext cx="2952328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473" y="783868"/>
            <a:ext cx="3527895" cy="5165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509536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260648"/>
            <a:ext cx="7992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Наши достижения с детьми …</a:t>
            </a:r>
            <a:endParaRPr lang="ru-RU" sz="2800" b="1" i="1" spc="3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13708"/>
            <a:ext cx="4064033" cy="5589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D:\ручеёк эмблема\Отредактированная эмблем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8" y="4653136"/>
            <a:ext cx="2952328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813708"/>
            <a:ext cx="3789429" cy="5589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780813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260648"/>
            <a:ext cx="7992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Наши достижения с детьми …</a:t>
            </a:r>
            <a:endParaRPr lang="ru-RU" sz="2800" b="1" i="1" spc="3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76606" y="1672241"/>
            <a:ext cx="5532107" cy="4149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D:\ручеёк эмблема\Отредактированная эмблем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8" y="4653136"/>
            <a:ext cx="2952328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49046" y="1762251"/>
            <a:ext cx="5532108" cy="3969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974812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260648"/>
            <a:ext cx="7992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Наши достижения с детьми …</a:t>
            </a:r>
            <a:endParaRPr lang="ru-RU" sz="2800" b="1" i="1" spc="3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89519" y="1606815"/>
            <a:ext cx="5599276" cy="4347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D:\ручеёк эмблема\Отредактированная эмблем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8" y="4653136"/>
            <a:ext cx="2952328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85946" y="1606815"/>
            <a:ext cx="5599276" cy="4347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281627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88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87624" y="332656"/>
            <a:ext cx="65527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spc="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Наши достижения с детьми …</a:t>
            </a:r>
            <a:endParaRPr lang="ru-RU" sz="2800" b="1" i="1" spc="3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004" y="838860"/>
            <a:ext cx="3507660" cy="4968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21944" y="1496308"/>
            <a:ext cx="4977184" cy="3645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0581506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169</Words>
  <Application>Microsoft Office PowerPoint</Application>
  <PresentationFormat>Экран (4:3)</PresentationFormat>
  <Paragraphs>35</Paragraphs>
  <Slides>13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15</cp:revision>
  <dcterms:created xsi:type="dcterms:W3CDTF">2022-02-24T03:16:36Z</dcterms:created>
  <dcterms:modified xsi:type="dcterms:W3CDTF">2022-02-24T08:48:14Z</dcterms:modified>
</cp:coreProperties>
</file>