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ТЕМА: ОРИЕНТИРОВКА В ПРОСТРАНСТВЕ. АППЛИКАЦИЯ ПО ЗАМЫСЛУ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581128"/>
            <a:ext cx="2880320" cy="1752600"/>
          </a:xfrm>
        </p:spPr>
        <p:txBody>
          <a:bodyPr/>
          <a:lstStyle/>
          <a:p>
            <a:r>
              <a:rPr lang="ru-RU" i="1" u="sng" dirty="0" smtClean="0">
                <a:solidFill>
                  <a:srgbClr val="FFFF00"/>
                </a:solidFill>
              </a:rPr>
              <a:t>Подготовительная к школе группа</a:t>
            </a:r>
            <a:endParaRPr lang="ru-RU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1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916832"/>
            <a:ext cx="4906888" cy="1143000"/>
          </a:xfrm>
        </p:spPr>
        <p:txBody>
          <a:bodyPr>
            <a:no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Незнайка прислал нам письмо, в котором просит научить его считать и работать с цветной бумагой.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254670" cy="28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72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228600" algn="just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tabLst>
                <a:tab pos="333375" algn="l"/>
              </a:tabLs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Задания на закрепление ориентировки в пространстве, счета.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33375" algn="l"/>
              </a:tabLst>
            </a:pP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Назовите геометрические фигуры. Нарисуйте треугольник так, чтобы он был ближе к квадрату, чем круг, который должен быть дальше от квадрата, чем прямоугольник.</a:t>
            </a:r>
            <a:endParaRPr lang="ru-RU" sz="1800" i="1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81369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3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>
              <a:lnSpc>
                <a:spcPct val="105000"/>
              </a:lnSpc>
              <a:spcAft>
                <a:spcPts val="600"/>
              </a:spcAft>
              <a:tabLst>
                <a:tab pos="33337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Ответьте на вопросы в стихах и запишите ответы на листочках.</a:t>
            </a:r>
            <a:r>
              <a:rPr lang="ru-RU" sz="2700" b="1" dirty="0">
                <a:ea typeface="Times New Roman"/>
                <a:cs typeface="Times New Roman"/>
              </a:rPr>
              <a:t/>
            </a:r>
            <a:br>
              <a:rPr lang="ru-RU" sz="2700" b="1" dirty="0">
                <a:ea typeface="Times New Roman"/>
                <a:cs typeface="Times New Roman"/>
              </a:rPr>
            </a:b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72514"/>
              </p:ext>
            </p:extLst>
          </p:nvPr>
        </p:nvGraphicFramePr>
        <p:xfrm>
          <a:off x="755576" y="1268760"/>
          <a:ext cx="8064896" cy="4752528"/>
        </p:xfrm>
        <a:graphic>
          <a:graphicData uri="http://schemas.openxmlformats.org/drawingml/2006/table">
            <a:tbl>
              <a:tblPr/>
              <a:tblGrid>
                <a:gridCol w="4738612"/>
                <a:gridCol w="3326284"/>
              </a:tblGrid>
              <a:tr h="199289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Шесть грибов нашел Вадим,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 потом еще один.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 ответьте на вопрос: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Сколько он грибов принес?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 + 1 = 7.)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Пять щенят в футбол играли,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Одного домой позвали.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 в окно глядит, считает,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Сколько их теперь играет?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(5 – 1 = 4.)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9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Только я в кусты зашла –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Подосиновик нашла,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Две лисички, боровик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зеленый моховик.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Сколько я нашла грибов?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кого ответ готов?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 + 1 + 1+ 1 = 5.)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Шла лисица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Вдоль тропинки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несла грибы в корзинке: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Пять опят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пять лисичек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лисят и для лисичек.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 + 5 = 10.)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61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6717432" cy="1143000"/>
          </a:xfrm>
        </p:spPr>
        <p:txBody>
          <a:bodyPr>
            <a:normAutofit fontScale="90000"/>
          </a:bodyPr>
          <a:lstStyle/>
          <a:p>
            <a:pPr indent="2286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tabLst>
                <a:tab pos="33337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Заполните окошки домиков цифрами так, чтобы в каждом (левом и правом ряду) сумма чисел была равна числу на крыше домика.</a:t>
            </a:r>
            <a:r>
              <a:rPr lang="ru-RU" sz="2000" b="1" dirty="0">
                <a:ea typeface="Times New Roman"/>
                <a:cs typeface="Times New Roman"/>
              </a:rPr>
              <a:t/>
            </a:r>
            <a:br>
              <a:rPr lang="ru-RU" sz="2000" b="1" dirty="0">
                <a:ea typeface="Times New Roman"/>
                <a:cs typeface="Times New Roman"/>
              </a:rPr>
            </a:b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0672"/>
            <a:ext cx="73448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2096019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2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Times New Roman"/>
              </a:rPr>
              <a:t>Аппликация по замыслу.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5000"/>
              </a:lnSpc>
              <a:spcAft>
                <a:spcPts val="0"/>
              </a:spcAft>
              <a:buNone/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– Подумайте, какую аппликацию каждый хочет сделать. Вспомните, что мы научились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выре-зать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из бумаги. Отберите бумагу нужного цвета, вырежьте детали своей аппликации и наклейте их на подходящий по цвету фон.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139952" cy="55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23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tabLst>
                <a:tab pos="33337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Итог занятия.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pPr indent="0" algn="just">
              <a:lnSpc>
                <a:spcPct val="105000"/>
              </a:lnSpc>
              <a:spcAft>
                <a:spcPts val="0"/>
              </a:spcAft>
              <a:buNone/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– Рассмотрите все аппликации. Есть ли в них детали, похожие на геометрические фигуры? Что вы изобразили на своих аппликациях? Расскажите этапы выполнения аппликации.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915815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29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303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ТЕМА: ОРИЕНТИРОВКА В ПРОСТРАНСТВЕ. АППЛИКАЦИЯ ПО ЗАМЫСЛУ</vt:lpstr>
      <vt:lpstr>– Незнайка прислал нам письмо, в котором просит научить его считать и работать с цветной бумагой. </vt:lpstr>
      <vt:lpstr>Задания на закрепление ориентировки в пространстве, счета. </vt:lpstr>
      <vt:lpstr>– Ответьте на вопросы в стихах и запишите ответы на листочках. </vt:lpstr>
      <vt:lpstr>– Заполните окошки домиков цифрами так, чтобы в каждом (левом и правом ряду) сумма чисел была равна числу на крыше домика. </vt:lpstr>
      <vt:lpstr>Аппликация по замыслу.</vt:lpstr>
      <vt:lpstr>Итог занятия.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ОРИЕНТИРОВКА В ПРОСТРАНСТВЕ. АППЛИКАЦИЯ ПО ЗАМЫСЛУ</dc:title>
  <dc:creator>User</dc:creator>
  <cp:lastModifiedBy>User</cp:lastModifiedBy>
  <cp:revision>3</cp:revision>
  <dcterms:created xsi:type="dcterms:W3CDTF">2022-02-09T12:40:20Z</dcterms:created>
  <dcterms:modified xsi:type="dcterms:W3CDTF">2022-02-09T13:09:44Z</dcterms:modified>
</cp:coreProperties>
</file>