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6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6" y="0"/>
            <a:ext cx="91525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154979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ТЕМА: ЖИВОТНЫЙ МИР ПОЛЯРНЫХ РАЙОНОВ.</a:t>
            </a:r>
            <a:b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РИСОВАНИЕ ИЛЛЮСТРАЦИЙ К СТИХОТВОРЕНИЮ</a:t>
            </a:r>
            <a:b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С. МИХАЛКОВА «НАША АРМИЯ РОДНАЯ»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59492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Подготовительная к школе группа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6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16"/>
            <a:ext cx="9144000" cy="692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04664"/>
            <a:ext cx="4248472" cy="97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05000"/>
              </a:lnSpc>
              <a:spcAft>
                <a:spcPts val="600"/>
              </a:spcAft>
              <a:tabLst>
                <a:tab pos="333375" algn="l"/>
              </a:tabLs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Введение игрового момента.</a:t>
            </a:r>
            <a:endParaRPr lang="ru-RU" sz="2000" dirty="0"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484784"/>
            <a:ext cx="6120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955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Где-то на белом свете</a:t>
            </a:r>
            <a:endParaRPr lang="ru-RU" b="1" i="1" dirty="0">
              <a:ea typeface="Times New Roman"/>
              <a:cs typeface="Times New Roman"/>
            </a:endParaRPr>
          </a:p>
          <a:p>
            <a:pPr marL="20955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Там, где всегда мороз,</a:t>
            </a:r>
            <a:endParaRPr lang="ru-RU" b="1" i="1" dirty="0">
              <a:ea typeface="Times New Roman"/>
              <a:cs typeface="Times New Roman"/>
            </a:endParaRPr>
          </a:p>
          <a:p>
            <a:pPr marL="20955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Трутся спиной медведи,</a:t>
            </a:r>
            <a:endParaRPr lang="ru-RU" b="1" i="1" dirty="0">
              <a:ea typeface="Times New Roman"/>
              <a:cs typeface="Times New Roman"/>
            </a:endParaRPr>
          </a:p>
          <a:p>
            <a:pPr marL="2095500" algn="just">
              <a:lnSpc>
                <a:spcPct val="105000"/>
              </a:lnSpc>
              <a:spcAft>
                <a:spcPts val="600"/>
              </a:spcAft>
              <a:tabLst>
                <a:tab pos="333375" algn="l"/>
              </a:tabLs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О земную ось.</a:t>
            </a:r>
            <a:endParaRPr lang="ru-RU" b="1" i="1" dirty="0">
              <a:ea typeface="Times New Roman"/>
              <a:cs typeface="Times New Roman"/>
            </a:endParaRPr>
          </a:p>
          <a:p>
            <a:pPr marL="20955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Мимо плывут столетья,</a:t>
            </a:r>
            <a:endParaRPr lang="ru-RU" b="1" i="1" dirty="0">
              <a:ea typeface="Times New Roman"/>
              <a:cs typeface="Times New Roman"/>
            </a:endParaRPr>
          </a:p>
          <a:p>
            <a:pPr marL="20955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Спят подо льдом моря.</a:t>
            </a:r>
            <a:endParaRPr lang="ru-RU" b="1" i="1" dirty="0">
              <a:ea typeface="Times New Roman"/>
              <a:cs typeface="Times New Roman"/>
            </a:endParaRPr>
          </a:p>
          <a:p>
            <a:pPr marL="20955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Трутся об ось медведи –</a:t>
            </a:r>
            <a:endParaRPr lang="ru-RU" b="1" i="1" dirty="0">
              <a:ea typeface="Times New Roman"/>
              <a:cs typeface="Times New Roman"/>
            </a:endParaRPr>
          </a:p>
          <a:p>
            <a:pPr marL="2095500" algn="just">
              <a:lnSpc>
                <a:spcPct val="105000"/>
              </a:lnSpc>
              <a:spcAft>
                <a:spcPts val="600"/>
              </a:spcAft>
              <a:tabLst>
                <a:tab pos="333375" algn="l"/>
              </a:tabLs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Вертится Земля.</a:t>
            </a:r>
            <a:endParaRPr lang="ru-RU" b="1" i="1" dirty="0">
              <a:ea typeface="Times New Roman"/>
              <a:cs typeface="Times New Roman"/>
            </a:endParaRPr>
          </a:p>
          <a:p>
            <a:pPr marL="20955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Мы отправимся с вами туда,</a:t>
            </a:r>
            <a:endParaRPr lang="ru-RU" b="1" i="1" dirty="0">
              <a:ea typeface="Times New Roman"/>
              <a:cs typeface="Times New Roman"/>
            </a:endParaRPr>
          </a:p>
          <a:p>
            <a:pPr marL="2095500" algn="just">
              <a:lnSpc>
                <a:spcPct val="105000"/>
              </a:lnSpc>
              <a:spcAft>
                <a:spcPts val="0"/>
              </a:spcAft>
              <a:tabLst>
                <a:tab pos="333375" algn="l"/>
              </a:tabLs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Где царство холода, снега и льда!</a:t>
            </a:r>
            <a:endParaRPr lang="ru-RU" b="1" i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148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7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9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74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195834"/>
              </p:ext>
            </p:extLst>
          </p:nvPr>
        </p:nvGraphicFramePr>
        <p:xfrm>
          <a:off x="323528" y="1844824"/>
          <a:ext cx="8352928" cy="4504055"/>
        </p:xfrm>
        <a:graphic>
          <a:graphicData uri="http://schemas.openxmlformats.org/drawingml/2006/table">
            <a:tbl>
              <a:tblPr/>
              <a:tblGrid>
                <a:gridCol w="4791895"/>
                <a:gridCol w="3561033"/>
              </a:tblGrid>
              <a:tr h="446449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Дни бежали и недели,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Шел войне не первый год.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Показал себя на деле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Богатырский наш народ.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расскажешь даже в сказке,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 словами, ни пером,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 с врагов летели каски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 Москвой и под Орлом.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Как, на запад наступая,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Бились красные бойцы –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Наша армия родная,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Наши братья и отцы.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 сражались партизаны –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Ими Родина горда!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 залечивают раны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Боевые города.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опишешь в этой были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Всех боев, какие были.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Немцев били там и тут,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 побили – так салют!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Москвы салюты эти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Были слышны всем на свете,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Слышал их и друг и враг.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 салют, то значит это –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 какой-то крышей где-то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Снова взвился красный флаг.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Рисование иллюстраций к стихотворению С. Михалкова «Наша армия родная».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743438" cy="30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1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8620" y="2674938"/>
            <a:ext cx="6594697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8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060848"/>
            <a:ext cx="5472608" cy="38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пожалуйста пограничника по образцу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8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 smtClean="0"/>
              <a:t>О каких животных мы сегодня говорили?</a:t>
            </a:r>
          </a:p>
          <a:p>
            <a:pPr marL="0" indent="0">
              <a:buNone/>
            </a:pPr>
            <a:r>
              <a:rPr lang="ru-RU" b="1" dirty="0" smtClean="0"/>
              <a:t>- Назовите автора стихотворения «Наша армия родная».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занятия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84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</TotalTime>
  <Words>233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Рисование иллюстраций к стихотворению С. Михалкова «Наша армия родная».</vt:lpstr>
      <vt:lpstr>Пограничник</vt:lpstr>
      <vt:lpstr>Пограничники</vt:lpstr>
      <vt:lpstr>Нарисуйте пожалуйста пограничника по образцу</vt:lpstr>
      <vt:lpstr>Итог занятия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2022-02-08T08:06:21Z</dcterms:created>
  <dcterms:modified xsi:type="dcterms:W3CDTF">2022-02-08T14:35:33Z</dcterms:modified>
</cp:coreProperties>
</file>