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800" b="1" cap="all" dirty="0">
                <a:latin typeface="Times New Roman"/>
                <a:ea typeface="Times New Roman"/>
                <a:cs typeface="Times New Roman"/>
              </a:rPr>
              <a:t>Тема: Рассказ воспитателя о работе конюха.</a:t>
            </a:r>
            <a:br>
              <a:rPr lang="ru-RU" sz="2800" b="1" cap="all" dirty="0"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ЧТЕНИЕ СКАЗКИ Х.-К. АНДЕРСЕНА «ГАДКИЙ УТЕНОК»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3886200"/>
            <a:ext cx="2304256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1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Рассказ воспитателя о работе конюха.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994028" cy="44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1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0608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Вот и получается, что хороший конюх на все руки мастер, без него лошади никак. Свой опыт старые конюхи передают молодым.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70373" cy="421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3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Сила лошади, продолжительность ее жизни, работоспособность – все в руках нужного и важного человека – конюха.</a:t>
            </a:r>
            <a:r>
              <a:rPr lang="ru-RU" sz="1800" b="1" dirty="0">
                <a:ea typeface="Times New Roman"/>
                <a:cs typeface="Times New Roman"/>
              </a:rPr>
              <a:t/>
            </a:r>
            <a:br>
              <a:rPr lang="ru-RU" sz="1800" b="1" dirty="0">
                <a:ea typeface="Times New Roman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– Что вы узнали о работе конюха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ru-RU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752600"/>
            <a:ext cx="892899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7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83968" cy="5746650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/>
                <a:ea typeface="Times New Roman"/>
              </a:rPr>
              <a:t>У хорошего конюха лошади спокойные, </a:t>
            </a:r>
            <a:r>
              <a:rPr lang="ru-RU" sz="2400" b="1" i="1" dirty="0" err="1">
                <a:latin typeface="Times New Roman"/>
                <a:ea typeface="Times New Roman"/>
              </a:rPr>
              <a:t>незлобливые</a:t>
            </a:r>
            <a:r>
              <a:rPr lang="ru-RU" sz="2400" b="1" i="1" dirty="0">
                <a:latin typeface="Times New Roman"/>
                <a:ea typeface="Times New Roman"/>
              </a:rPr>
              <a:t>, доверчивые. Лошади любят, чтобы распорядок дня соблюдался в точности. Опоздает конюх с кормежкой – начинают беспокоиться, бить копытами, недовольно машут головой, прижимают уши к голове.</a:t>
            </a:r>
            <a:endParaRPr lang="ru-RU" sz="28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788024" cy="62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3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7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5791200" cy="1371600"/>
          </a:xfrm>
        </p:spPr>
        <p:txBody>
          <a:bodyPr>
            <a:noAutofit/>
          </a:bodyPr>
          <a:lstStyle/>
          <a:p>
            <a:pPr indent="228600" algn="just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tabLst>
                <a:tab pos="333375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Чтение сказки Х.-К. Андерсена «Гадкий утенок».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latin typeface="Calibri"/>
                <a:ea typeface="Times New Roman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3921299"/>
          </a:xfrm>
        </p:spPr>
        <p:txBody>
          <a:bodyPr/>
          <a:lstStyle/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– Послушайте сказку Х.-К. Андерсена «Гадкий утенок».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– Ребята, как вы думаете, почему датский писатель Г.-Х. Андерсен назвал свою сказку «Гадкий утенок?»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(Потому что утенок, который позже всех вылупился из яйца, был некрасивым, неприятным внешне, гадким.)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– Как вы понимаете слово «гадкий».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(Безобразный, некрасивый, не как все, уродливый.)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17" y="116632"/>
            <a:ext cx="1695450" cy="52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2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/>
          <a:lstStyle/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Как и почему приняли утенка на птичьем дворе?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Когда гадкий  утенок  не  выдержал  унижений,  он  убежал.  Куда он попал?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С кем он встретился на болоте?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Как дикие утки приняли гадкого утенка?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О чем думал гадкий утенок?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Куда гадкий утенок попал после болота?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Что потом произошло с гадким утенком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?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80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– В чем же заключается главная мысль сказки Х.-К. Андерсена «Гадкий утенок»?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(Ответы детей.)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(Автор хотел показать качества, характеры героев, что самое главное доброта, бескорыстие, а не внешний вид. В сказках всегда добро побеждает зло.)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386064" cy="315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28</TotalTime>
  <Words>300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Тема: Рассказ воспитателя о работе конюха. ЧТЕНИЕ СКАЗКИ Х.-К. АНДЕРСЕНА «ГАДКИЙ УТЕНОК» </vt:lpstr>
      <vt:lpstr>Рассказ воспитателя о работе конюха.</vt:lpstr>
      <vt:lpstr>Вот и получается, что хороший конюх на все руки мастер, без него лошади никак. Свой опыт старые конюхи передают молодым. </vt:lpstr>
      <vt:lpstr>Сила лошади, продолжительность ее жизни, работоспособность – все в руках нужного и важного человека – конюха. – Что вы узнали о работе конюха?</vt:lpstr>
      <vt:lpstr>У хорошего конюха лошади спокойные, незлобливые, доверчивые. Лошади любят, чтобы распорядок дня соблюдался в точности. Опоздает конюх с кормежкой – начинают беспокоиться, бить копытами, недовольно машут головой, прижимают уши к голове.</vt:lpstr>
      <vt:lpstr>Презентация PowerPoint</vt:lpstr>
      <vt:lpstr>Чтение сказки Х.-К. Андерсена «Гадкий утенок». </vt:lpstr>
      <vt:lpstr>Презентация PowerPoint</vt:lpstr>
      <vt:lpstr>Итог занятия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2022-02-08T04:43:28Z</dcterms:created>
  <dcterms:modified xsi:type="dcterms:W3CDTF">2022-02-08T14:03:52Z</dcterms:modified>
</cp:coreProperties>
</file>