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3" r:id="rId6"/>
    <p:sldId id="278" r:id="rId7"/>
    <p:sldId id="272" r:id="rId8"/>
    <p:sldId id="258" r:id="rId9"/>
    <p:sldId id="259" r:id="rId10"/>
    <p:sldId id="274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1741fd7c57409fdf818801781f9f56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4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Рисование домиков для сказочных героев.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43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09026"/>
            <a:ext cx="227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пожалуйста сказочного домика по образцу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2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lnSpc>
                <a:spcPct val="105000"/>
              </a:lnSpc>
              <a:spcBef>
                <a:spcPts val="600"/>
              </a:spcBef>
              <a:spcAft>
                <a:spcPts val="300"/>
              </a:spcAft>
              <a:tabLst>
                <a:tab pos="333375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Итог занятия.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5000"/>
              </a:lnSpc>
              <a:spcAft>
                <a:spcPts val="0"/>
              </a:spcAft>
              <a:buNone/>
              <a:tabLst>
                <a:tab pos="33337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– Получились  ли  у  вас  дома,  которые  вы  хотели  бы  построить сказочным </a:t>
            </a:r>
            <a:r>
              <a:rPr lang="ru-RU">
                <a:latin typeface="Times New Roman"/>
                <a:ea typeface="Times New Roman"/>
                <a:cs typeface="Times New Roman"/>
              </a:rPr>
              <a:t>жителям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?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Какую сказку мы сегодня читали и пересказывали?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2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40"/>
            <a:ext cx="9144000" cy="689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4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«У страха глаза велики»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856"/>
            <a:ext cx="4536504" cy="53732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на лавку упала, внучка за бабку спряталась, курочка на печку взлетела, а мышка под печку схоронилась.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 охает: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0"/>
            <a:ext cx="42298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5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060848"/>
            <a:ext cx="2962672" cy="279432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 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Медведище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меня чуть не задавил!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Внучка плачет: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Бабушка, волк-то какой страшный на меня наскочил!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на печке кудахчет: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Ко-ко-ко! Лиса ведь ко мне подкралась, чуть не сцапала!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мышка из-под печки пищит: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Котище-то какой усатый! Вот страху я натерпелась!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зайка в лес прибежал, под кустик лег и думает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606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1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322712" cy="41624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«Вот страсти-то! Четыре охотника за мной гнались, и все с собаками; как только меня ноги унесли!»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говорят: «У страха глаза велики: чего нет, и то видят».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22007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2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2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57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Чтение сказки «У страха глаза велики»</vt:lpstr>
      <vt:lpstr>Презентация PowerPoint</vt:lpstr>
      <vt:lpstr>Бабушка на лавку упала, внучка за бабку спряталась, курочка на печку взлетела, а мышка под печку схоронилась. Бабка охает: </vt:lpstr>
      <vt:lpstr>— Ох! Медведище меня чуть не задавил! Внучка плачет: — Бабушка, волк-то какой страшный на меня наскочил! Курочка на печке кудахчет: — Ко-ко-ко! Лиса ведь ко мне подкралась, чуть не сцапала! А мышка из-под печки пищит: — Котище-то какой усатый! Вот страху я натерпелась! А зайка в лес прибежал, под кустик лег и думает: </vt:lpstr>
      <vt:lpstr>«Вот страсти-то! Четыре охотника за мной гнались, и все с собаками; как только меня ноги унесли!» Верно говорят: «У страха глаза велики: чего нет, и то видят». </vt:lpstr>
      <vt:lpstr>Презентация PowerPoint</vt:lpstr>
      <vt:lpstr>Презентация PowerPoint</vt:lpstr>
      <vt:lpstr>Рисование домиков для сказочных героев.</vt:lpstr>
      <vt:lpstr>Нарисуйте пожалуйста сказочного домика по образцу</vt:lpstr>
      <vt:lpstr>Презентация PowerPoint</vt:lpstr>
      <vt:lpstr>Итог занятия.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2022-02-08T04:12:08Z</dcterms:created>
  <dcterms:modified xsi:type="dcterms:W3CDTF">2022-02-08T13:50:38Z</dcterms:modified>
</cp:coreProperties>
</file>