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6" r:id="rId5"/>
    <p:sldId id="260" r:id="rId6"/>
    <p:sldId id="258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88032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25.01.2022</a:t>
            </a:r>
            <a:b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Сравнение. Аппликация «Корабли на рейде»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/>
          <a:lstStyle/>
          <a:p>
            <a:pPr algn="r"/>
            <a:r>
              <a:rPr lang="ru-RU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школе группа </a:t>
            </a:r>
            <a:b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73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1" cy="4065315"/>
          </a:xfrm>
        </p:spPr>
        <p:txBody>
          <a:bodyPr>
            <a:normAutofit lnSpcReduction="10000"/>
          </a:bodyPr>
          <a:lstStyle/>
          <a:p>
            <a:pPr indent="228600" algn="just">
              <a:lnSpc>
                <a:spcPct val="105000"/>
              </a:lnSpc>
              <a:spcAft>
                <a:spcPts val="600"/>
              </a:spcAft>
              <a:tabLst>
                <a:tab pos="333375" algn="l"/>
              </a:tabLs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– Корабли собраны. Что происходит?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Вдруг – обрадован моряк: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Загорается маяк 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(показ рисунка)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 самой темноте как раз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Показался красный глаз.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Поморгал – и снова нет,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И опять зажегся свет: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Здесь, мол, тихо – все суда</a:t>
            </a:r>
            <a:endParaRPr lang="ru-RU" sz="2000" dirty="0">
              <a:latin typeface="Calibri"/>
              <a:ea typeface="Times New Roman"/>
              <a:cs typeface="Times New Roman"/>
            </a:endParaRPr>
          </a:p>
          <a:p>
            <a:pPr marL="2095500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Заплывайте вот сюда.</a:t>
            </a:r>
            <a:endParaRPr lang="ru-RU" sz="20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Итог занятия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17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Вот и мы сделали Корабль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098754"/>
            <a:ext cx="432048" cy="129614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44363" y="3429000"/>
            <a:ext cx="2291533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05064"/>
            <a:ext cx="2808312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462775" y="4457953"/>
            <a:ext cx="920031" cy="1198526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57" y="4597201"/>
            <a:ext cx="1590283" cy="920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597200"/>
            <a:ext cx="1404937" cy="896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85906" y="2089626"/>
            <a:ext cx="432048" cy="129614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69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Капитан берет бинокль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Но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бинокль помочь не мог.</a:t>
            </a:r>
            <a:endParaRPr lang="ru-RU" sz="2800" dirty="0">
              <a:ea typeface="Times New Roman"/>
              <a:cs typeface="Times New Roman"/>
            </a:endParaRP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Капитану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так обидно –</a:t>
            </a:r>
            <a:endParaRPr lang="ru-RU" sz="2800" dirty="0">
              <a:ea typeface="Times New Roman"/>
              <a:cs typeface="Times New Roman"/>
            </a:endParaRP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Даже берега не видно.</a:t>
            </a:r>
            <a:endParaRPr lang="ru-RU" sz="2800" dirty="0">
              <a:ea typeface="Times New Roman"/>
              <a:cs typeface="Times New Roman"/>
            </a:endParaRP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Закружит волны круженье –</a:t>
            </a:r>
            <a:endParaRPr lang="ru-RU" sz="2800" dirty="0">
              <a:ea typeface="Times New Roman"/>
              <a:cs typeface="Times New Roman"/>
            </a:endParaRP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Вот и кораблекрушенье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175260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333375" algn="l"/>
              </a:tabLst>
            </a:pPr>
            <a:endParaRPr lang="ru-RU" sz="2800" dirty="0">
              <a:ea typeface="Times New Roman"/>
              <a:cs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на закрепление счета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подготовительная\документы по подгот\с 25.01.22 сайтка\edu-toys-binokl-4h32_sinij-8009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81128"/>
            <a:ext cx="2469654" cy="207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565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465" y="1910135"/>
            <a:ext cx="1030313" cy="963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1770"/>
            <a:ext cx="8928992" cy="13010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Рассмотрите иллюстрации на доске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они похожи?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отличаются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27584" y="1268760"/>
            <a:ext cx="10081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96" y="2564903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633" y="1412776"/>
            <a:ext cx="75757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634" y="2353807"/>
            <a:ext cx="845316" cy="83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841" y="2372491"/>
            <a:ext cx="851061" cy="79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35" y="4005064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05808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11" y="502303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7" y="511123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284" y="3789040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700" y="3789039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284" y="4773029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052" y="480112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749197" y="1241251"/>
            <a:ext cx="2692850" cy="275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49197" y="1241251"/>
            <a:ext cx="0" cy="22872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49197" y="3528517"/>
            <a:ext cx="26928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442047" y="1255005"/>
            <a:ext cx="0" cy="2273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436096" y="1241251"/>
            <a:ext cx="42430" cy="21877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436096" y="3429000"/>
            <a:ext cx="23988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834987" y="1268760"/>
            <a:ext cx="0" cy="2207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478526" y="1268760"/>
            <a:ext cx="23564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49197" y="3789040"/>
            <a:ext cx="0" cy="233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49197" y="6074849"/>
            <a:ext cx="2679886" cy="459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9" name="Прямая соединительная линия 2048"/>
          <p:cNvCxnSpPr/>
          <p:nvPr/>
        </p:nvCxnSpPr>
        <p:spPr>
          <a:xfrm>
            <a:off x="3429083" y="3789040"/>
            <a:ext cx="0" cy="233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4" name="Прямая соединительная линия 2063"/>
          <p:cNvCxnSpPr/>
          <p:nvPr/>
        </p:nvCxnSpPr>
        <p:spPr>
          <a:xfrm>
            <a:off x="749197" y="3789040"/>
            <a:ext cx="26928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6" name="Прямая соединительная линия 2065"/>
          <p:cNvCxnSpPr/>
          <p:nvPr/>
        </p:nvCxnSpPr>
        <p:spPr>
          <a:xfrm>
            <a:off x="5478526" y="3645024"/>
            <a:ext cx="0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8" name="Прямая соединительная линия 2067"/>
          <p:cNvCxnSpPr/>
          <p:nvPr/>
        </p:nvCxnSpPr>
        <p:spPr>
          <a:xfrm>
            <a:off x="5478526" y="5949280"/>
            <a:ext cx="23888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0" name="Прямая соединительная линия 2069"/>
          <p:cNvCxnSpPr/>
          <p:nvPr/>
        </p:nvCxnSpPr>
        <p:spPr>
          <a:xfrm>
            <a:off x="7867339" y="3645024"/>
            <a:ext cx="0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2" name="Прямая соединительная линия 2071"/>
          <p:cNvCxnSpPr/>
          <p:nvPr/>
        </p:nvCxnSpPr>
        <p:spPr>
          <a:xfrm>
            <a:off x="5478526" y="3645024"/>
            <a:ext cx="23888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072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465" y="1910135"/>
            <a:ext cx="1030313" cy="963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1770"/>
            <a:ext cx="8928992" cy="13010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Рассмотрите иллюстрации на доске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они похожи?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отличаются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27584" y="1268760"/>
            <a:ext cx="10081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96" y="2564903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633" y="1412776"/>
            <a:ext cx="75757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634" y="2353807"/>
            <a:ext cx="845316" cy="83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841" y="2372491"/>
            <a:ext cx="851061" cy="79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35" y="4005064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05808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11" y="502303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7" y="511123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284" y="3789040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700" y="3789039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284" y="4773029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052" y="4801126"/>
            <a:ext cx="103028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749197" y="1241251"/>
            <a:ext cx="2692850" cy="275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49197" y="1241251"/>
            <a:ext cx="0" cy="22872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49197" y="3528517"/>
            <a:ext cx="26928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442047" y="1255005"/>
            <a:ext cx="0" cy="2273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436096" y="1241251"/>
            <a:ext cx="42430" cy="21877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436096" y="3429000"/>
            <a:ext cx="23988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834987" y="1268760"/>
            <a:ext cx="0" cy="2207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478526" y="1268760"/>
            <a:ext cx="23564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49197" y="3789040"/>
            <a:ext cx="0" cy="233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49197" y="6074849"/>
            <a:ext cx="2679886" cy="459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9" name="Прямая соединительная линия 2048"/>
          <p:cNvCxnSpPr/>
          <p:nvPr/>
        </p:nvCxnSpPr>
        <p:spPr>
          <a:xfrm>
            <a:off x="3429083" y="3789040"/>
            <a:ext cx="0" cy="233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4" name="Прямая соединительная линия 2063"/>
          <p:cNvCxnSpPr/>
          <p:nvPr/>
        </p:nvCxnSpPr>
        <p:spPr>
          <a:xfrm>
            <a:off x="749197" y="3789040"/>
            <a:ext cx="26928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6" name="Прямая соединительная линия 2065"/>
          <p:cNvCxnSpPr/>
          <p:nvPr/>
        </p:nvCxnSpPr>
        <p:spPr>
          <a:xfrm>
            <a:off x="5478526" y="3645024"/>
            <a:ext cx="0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8" name="Прямая соединительная линия 2067"/>
          <p:cNvCxnSpPr/>
          <p:nvPr/>
        </p:nvCxnSpPr>
        <p:spPr>
          <a:xfrm>
            <a:off x="5478526" y="5949280"/>
            <a:ext cx="23888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0" name="Прямая соединительная линия 2069"/>
          <p:cNvCxnSpPr/>
          <p:nvPr/>
        </p:nvCxnSpPr>
        <p:spPr>
          <a:xfrm>
            <a:off x="7867339" y="3645024"/>
            <a:ext cx="0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2" name="Прямая соединительная линия 2071"/>
          <p:cNvCxnSpPr/>
          <p:nvPr/>
        </p:nvCxnSpPr>
        <p:spPr>
          <a:xfrm>
            <a:off x="5478526" y="3645024"/>
            <a:ext cx="23888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779912" y="1808820"/>
            <a:ext cx="1296144" cy="3960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431" y="2357734"/>
            <a:ext cx="131762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430" y="4270845"/>
            <a:ext cx="131762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046" y="4747753"/>
            <a:ext cx="131762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195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подготовительная\документы по подгот\с 25.01.22 сайтка\700-n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97570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подготовительная\документы по подгот\с 25.01.22 сайтка\700-n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405" y="777810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050" y="777810"/>
            <a:ext cx="753672" cy="758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641" y="754277"/>
            <a:ext cx="754278" cy="758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919" y="783085"/>
            <a:ext cx="776780" cy="7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699" y="741972"/>
            <a:ext cx="824910" cy="82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244" y="735144"/>
            <a:ext cx="863746" cy="86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35144"/>
            <a:ext cx="1036637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87" y="2521476"/>
            <a:ext cx="793522" cy="798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2527609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090" y="2528640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419" y="2515817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140" y="2564044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420" y="2574329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53" y="2569186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722" y="2629692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885" y="2625678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46" y="3933056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76" y="3933056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239" y="3922858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077" y="3934087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589" y="3926366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752" y="3935118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7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930" y="3935118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093" y="3935118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9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607" y="3922857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6848" y="256060"/>
            <a:ext cx="8173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мячиков на первой рисунке?(7) Сколько всего надо нарисовать мячиков, чтобы их стало 8?(1)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527" y="1778131"/>
            <a:ext cx="77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Сколько мячиков надо на второй волне, чтобы получилось 9 мячиков? (2)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54482" y="3450685"/>
            <a:ext cx="740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мячиков надо убрать, чтобы их стало 8?(1)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00" name="Pictur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46" y="4792143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547" y="4792273"/>
            <a:ext cx="793522" cy="798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1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914" y="4792273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2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065" y="4792273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466" y="4792142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4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958" y="4732600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5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929" y="4721370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6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093" y="4779882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919" y="4721369"/>
            <a:ext cx="79216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540715" y="4741929"/>
            <a:ext cx="756367" cy="7097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13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Documents and Settings\Садик\Local Settings\Temporary Internet Files\Content.Word\IMG_0277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946464" y="2674938"/>
            <a:ext cx="5259009" cy="3451225"/>
          </a:xfrm>
          <a:prstGeom prst="rect">
            <a:avLst/>
          </a:prstGeom>
          <a:ln w="38100" cap="sq">
            <a:solidFill>
              <a:srgbClr val="1F497D">
                <a:lumMod val="60000"/>
                <a:lumOff val="40000"/>
              </a:srgb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216024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геометрические фигуры использованы в аппликации? Назовите  каждую часть корабля. Назовите какие геометрические фигуры использованы в аппликации?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57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8352928" cy="4209331"/>
          </a:xfrm>
        </p:spPr>
        <p:txBody>
          <a:bodyPr/>
          <a:lstStyle/>
          <a:p>
            <a:pPr indent="228600" algn="just">
              <a:lnSpc>
                <a:spcPct val="105000"/>
              </a:lnSpc>
              <a:spcBef>
                <a:spcPts val="300"/>
              </a:spcBef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1. Раскрыть лезвия широко.</a:t>
            </a: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2. Резать средней частью лезвия.</a:t>
            </a: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3. Лист бумаги держат за большую часть, меньшую отрезают.</a:t>
            </a: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4. Концы ножниц при резании не смыкать, чтобы разрез был ровный.</a:t>
            </a: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5. По окончании работы ножницы положить в чехол.</a:t>
            </a:r>
            <a:endParaRPr lang="ru-RU" sz="18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Техника безопасности при работе с ножницами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15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19" y="1772816"/>
            <a:ext cx="8640961" cy="4353347"/>
          </a:xfrm>
        </p:spPr>
        <p:txBody>
          <a:bodyPr/>
          <a:lstStyle/>
          <a:p>
            <a:r>
              <a:rPr lang="ru-RU" sz="3200" b="1" dirty="0" smtClean="0"/>
              <a:t>Готовим синий картон:</a:t>
            </a:r>
          </a:p>
          <a:p>
            <a:pPr lvl="8"/>
            <a:r>
              <a:rPr lang="ru-RU" sz="2800" dirty="0" smtClean="0"/>
              <a:t>1)корпус</a:t>
            </a:r>
          </a:p>
          <a:p>
            <a:pPr lvl="8"/>
            <a:r>
              <a:rPr lang="ru-RU" sz="2800" dirty="0" smtClean="0"/>
              <a:t>2)корма</a:t>
            </a:r>
          </a:p>
          <a:p>
            <a:pPr lvl="8"/>
            <a:r>
              <a:rPr lang="ru-RU" sz="2800" dirty="0" smtClean="0"/>
              <a:t>3)нос</a:t>
            </a:r>
          </a:p>
          <a:p>
            <a:pPr lvl="8"/>
            <a:r>
              <a:rPr lang="ru-RU" sz="2800" dirty="0" smtClean="0"/>
              <a:t>4)надпалубные надстройки</a:t>
            </a:r>
          </a:p>
          <a:p>
            <a:pPr lvl="8"/>
            <a:r>
              <a:rPr lang="ru-RU" sz="2800" dirty="0" smtClean="0"/>
              <a:t>5)трубы</a:t>
            </a:r>
          </a:p>
          <a:p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166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Вырезаем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098754"/>
            <a:ext cx="432048" cy="129614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44363" y="3429000"/>
            <a:ext cx="2291533" cy="57606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05064"/>
            <a:ext cx="2808312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462775" y="4457953"/>
            <a:ext cx="920031" cy="1198526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57" y="4597201"/>
            <a:ext cx="1590283" cy="920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597200"/>
            <a:ext cx="1404937" cy="896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85906" y="2089626"/>
            <a:ext cx="432048" cy="129614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36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</TotalTime>
  <Words>237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25.01.2022 Сравнение. Аппликация «Корабли на рейде» </vt:lpstr>
      <vt:lpstr>Упражнение на закрепление счета</vt:lpstr>
      <vt:lpstr>Рассмотрите иллюстрации на доске чем они похожи? Чем отличаются</vt:lpstr>
      <vt:lpstr>Рассмотрите иллюстрации на доске чем они похожи? Чем отличаются</vt:lpstr>
      <vt:lpstr>Презентация PowerPoint</vt:lpstr>
      <vt:lpstr>Какие геометрические фигуры использованы в аппликации? Назовите  каждую часть корабля. Назовите какие геометрические фигуры использованы в аппликации?</vt:lpstr>
      <vt:lpstr>Техника безопасности при работе с ножницами </vt:lpstr>
      <vt:lpstr>Практическая работа </vt:lpstr>
      <vt:lpstr>Вырезаем</vt:lpstr>
      <vt:lpstr>Итог занятия</vt:lpstr>
      <vt:lpstr>Вот и мы сделали Корабль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Подготовительная к школе группа </dc:title>
  <dc:creator>User</dc:creator>
  <cp:lastModifiedBy>User</cp:lastModifiedBy>
  <cp:revision>8</cp:revision>
  <dcterms:created xsi:type="dcterms:W3CDTF">2022-01-27T02:56:51Z</dcterms:created>
  <dcterms:modified xsi:type="dcterms:W3CDTF">2022-01-27T04:53:45Z</dcterms:modified>
</cp:coreProperties>
</file>