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36912"/>
            <a:ext cx="7772400" cy="118199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Тема:</a:t>
            </a:r>
            <a:r>
              <a:rPr lang="ru-RU" b="1" spc="225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СЧЕТ. КОСМОНАВТЫ У РАКЕТЫ</a:t>
            </a:r>
            <a:endParaRPr lang="ru-RU" sz="3600" dirty="0">
              <a:ea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886200"/>
            <a:ext cx="3456384" cy="17526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Подготовительная к школе группа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839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 marL="1752600"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3600" b="1" i="1" dirty="0">
                <a:latin typeface="Times New Roman"/>
                <a:ea typeface="Times New Roman"/>
                <a:cs typeface="Times New Roman"/>
              </a:rPr>
              <a:t>Ночью по небу гуляю,</a:t>
            </a:r>
            <a:endParaRPr lang="ru-RU" sz="4400" b="1" i="1" dirty="0">
              <a:ea typeface="Times New Roman"/>
              <a:cs typeface="Times New Roman"/>
            </a:endParaRPr>
          </a:p>
          <a:p>
            <a:pPr marL="1752600"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3600" b="1" i="1" dirty="0">
                <a:latin typeface="Times New Roman"/>
                <a:ea typeface="Times New Roman"/>
                <a:cs typeface="Times New Roman"/>
              </a:rPr>
              <a:t>Тускло землю освещаю.</a:t>
            </a:r>
            <a:endParaRPr lang="ru-RU" sz="4400" b="1" i="1" dirty="0">
              <a:ea typeface="Times New Roman"/>
              <a:cs typeface="Times New Roman"/>
            </a:endParaRPr>
          </a:p>
          <a:p>
            <a:pPr marL="1752600"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3600" b="1" i="1" dirty="0">
                <a:latin typeface="Times New Roman"/>
                <a:ea typeface="Times New Roman"/>
                <a:cs typeface="Times New Roman"/>
              </a:rPr>
              <a:t>Скучно, скучно мне </a:t>
            </a:r>
            <a:r>
              <a:rPr lang="ru-RU" sz="3600" b="1" i="1" dirty="0" smtClean="0">
                <a:latin typeface="Times New Roman"/>
                <a:ea typeface="Times New Roman"/>
                <a:cs typeface="Times New Roman"/>
              </a:rPr>
              <a:t>одной,</a:t>
            </a:r>
            <a:endParaRPr lang="ru-RU" sz="4400" b="1" i="1" dirty="0" smtClean="0">
              <a:ea typeface="Times New Roman"/>
              <a:cs typeface="Times New Roman"/>
            </a:endParaRPr>
          </a:p>
          <a:p>
            <a:pPr marL="1752600"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sz="3600" b="1" i="1" dirty="0" smtClean="0">
                <a:latin typeface="Times New Roman"/>
                <a:ea typeface="Times New Roman"/>
              </a:rPr>
              <a:t>А </a:t>
            </a:r>
            <a:r>
              <a:rPr lang="ru-RU" sz="3600" b="1" i="1" dirty="0">
                <a:latin typeface="Times New Roman"/>
                <a:ea typeface="Times New Roman"/>
              </a:rPr>
              <a:t>зовут меня ... </a:t>
            </a:r>
            <a:endParaRPr lang="ru-RU" sz="3600" b="1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1143000"/>
          </a:xfrm>
        </p:spPr>
        <p:txBody>
          <a:bodyPr/>
          <a:lstStyle/>
          <a:p>
            <a:r>
              <a:rPr lang="ru-RU" dirty="0">
                <a:latin typeface="Times New Roman"/>
                <a:ea typeface="Times New Roman"/>
              </a:rPr>
              <a:t>Отгадайте загадку: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292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84784"/>
            <a:ext cx="8496944" cy="3849291"/>
          </a:xfrm>
        </p:spPr>
        <p:txBody>
          <a:bodyPr>
            <a:normAutofit/>
          </a:bodyPr>
          <a:lstStyle/>
          <a:p>
            <a:pPr marL="1752600"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подготовительная\документы по подгот\с 25.01.22 сайтка\лун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998"/>
            <a:ext cx="8748464" cy="6534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130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12776"/>
            <a:ext cx="7474024" cy="3657599"/>
          </a:xfrm>
        </p:spPr>
        <p:txBody>
          <a:bodyPr/>
          <a:lstStyle/>
          <a:p>
            <a:pPr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Посчитайте жуков. Запишите цифрами числа, которые вы называете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endParaRPr lang="ru-RU"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endParaRPr lang="ru-RU" sz="2400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indent="228600" algn="just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indent="0" algn="just">
              <a:lnSpc>
                <a:spcPct val="105000"/>
              </a:lnSpc>
              <a:spcAft>
                <a:spcPts val="0"/>
              </a:spcAft>
              <a:buNone/>
              <a:tabLst>
                <a:tab pos="333375" algn="l"/>
              </a:tabLst>
            </a:pPr>
            <a:endParaRPr lang="ru-RU" sz="2400" dirty="0"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543800" cy="914400"/>
          </a:xfrm>
        </p:spPr>
        <p:txBody>
          <a:bodyPr/>
          <a:lstStyle/>
          <a:p>
            <a:r>
              <a:rPr lang="ru-RU" b="1" dirty="0">
                <a:latin typeface="Times New Roman"/>
                <a:ea typeface="Times New Roman"/>
              </a:rPr>
              <a:t>Количество и счет.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948" y="2852936"/>
            <a:ext cx="7560840" cy="1368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2502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Autofit/>
          </a:bodyPr>
          <a:lstStyle/>
          <a:p>
            <a:pPr marL="342900" lvl="0" indent="228600">
              <a:lnSpc>
                <a:spcPct val="105000"/>
              </a:lnSpc>
              <a:spcBef>
                <a:spcPct val="20000"/>
              </a:spcBef>
              <a:tabLst>
                <a:tab pos="333375" algn="l"/>
              </a:tabLst>
            </a:pPr>
            <a:r>
              <a:rPr lang="ru-RU" sz="3200" dirty="0">
                <a:latin typeface="Times New Roman"/>
                <a:ea typeface="Times New Roman"/>
                <a:cs typeface="Times New Roman"/>
              </a:rPr>
              <a:t>Проверьте, получился ли у вас такой ряд чисел: 1, 2, 3, 4, 5, 6, 7, 8, 9?</a:t>
            </a:r>
            <a:r>
              <a:rPr lang="ru-RU" sz="2400" dirty="0">
                <a:ea typeface="Times New Roman"/>
                <a:cs typeface="Times New Roman"/>
              </a:rPr>
              <a:t/>
            </a:r>
            <a:br>
              <a:rPr lang="ru-RU" sz="2400" dirty="0">
                <a:ea typeface="Times New Roman"/>
                <a:cs typeface="Times New Roman"/>
              </a:rPr>
            </a:br>
            <a:endParaRPr lang="ru-RU" sz="5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621" y="1700808"/>
            <a:ext cx="8356718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4860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543800" cy="914400"/>
          </a:xfrm>
        </p:spPr>
        <p:txBody>
          <a:bodyPr/>
          <a:lstStyle/>
          <a:p>
            <a:r>
              <a:rPr lang="ru-RU" b="1" i="1" dirty="0">
                <a:latin typeface="Times New Roman"/>
                <a:ea typeface="Times New Roman"/>
              </a:rPr>
              <a:t>Игра «Считалочка»</a:t>
            </a:r>
            <a:endParaRPr lang="ru-RU" dirty="0"/>
          </a:p>
        </p:txBody>
      </p:sp>
      <p:pic>
        <p:nvPicPr>
          <p:cNvPr id="4098" name="Picture 2" descr="C:\Users\User\Downloads\74c7ee03133df2da149418d4cf43651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6840760" cy="5099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328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132856"/>
            <a:ext cx="7704856" cy="42484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/>
                <a:ea typeface="Times New Roman"/>
              </a:rPr>
              <a:t>– Посмотрите, как сделать ракету. Из тонкого картона вырезаем два прямоугольника размером 12 </a:t>
            </a:r>
            <a:r>
              <a:rPr lang="x-none">
                <a:latin typeface="Times New Roman"/>
                <a:ea typeface="Times New Roman"/>
              </a:rPr>
              <a:t>×</a:t>
            </a:r>
            <a:r>
              <a:rPr lang="ru-RU" dirty="0">
                <a:latin typeface="Times New Roman"/>
                <a:ea typeface="Times New Roman"/>
              </a:rPr>
              <a:t> 10 см, один из них сворачиваем трубочкой, другой – кулечком и склеиваем. Затем края кулечка </a:t>
            </a:r>
            <a:r>
              <a:rPr lang="ru-RU" i="1" dirty="0">
                <a:latin typeface="Times New Roman"/>
                <a:ea typeface="Times New Roman"/>
              </a:rPr>
              <a:t>(нос ракеты)</a:t>
            </a:r>
            <a:r>
              <a:rPr lang="ru-RU" dirty="0">
                <a:latin typeface="Times New Roman"/>
                <a:ea typeface="Times New Roman"/>
              </a:rPr>
              <a:t> выравниваем и по краю делаем надрезы, смазываем клеем и соединяем с трубочкой. Это основа будущей ракеты. Ее можно раскрасить красками или обклеить берестой. В нижней ее части делаем три надреза </a:t>
            </a:r>
            <a:r>
              <a:rPr lang="ru-RU" i="1" dirty="0">
                <a:latin typeface="Times New Roman"/>
                <a:ea typeface="Times New Roman"/>
              </a:rPr>
              <a:t>(с помощью воспитателя)</a:t>
            </a:r>
            <a:r>
              <a:rPr lang="ru-RU" dirty="0">
                <a:latin typeface="Times New Roman"/>
                <a:ea typeface="Times New Roman"/>
              </a:rPr>
              <a:t>,</a:t>
            </a:r>
            <a:r>
              <a:rPr lang="ru-RU" i="1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смазываем их клеем и в них вставляем три подставки, сделанные из разобранного корпуса спичечного коробка. Для выполнения фигурок космонавтов берем желуди средней величины, овальной формы. Намечаем места прикрепления головы, рук, ног; чтобы просверлить шилом в желуде или лесном орехе отверстия для глаз, носа, рта, ног, рук, надо прежде на материале наметить простым карандашом для них места; если этого не сделать, лицо может получиться кривое, а руки и ноги – на разном уровне.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/>
                <a:ea typeface="Times New Roman"/>
              </a:rPr>
              <a:t>Конструирование</a:t>
            </a:r>
            <a:r>
              <a:rPr lang="ru-RU" dirty="0">
                <a:latin typeface="Times New Roman"/>
                <a:ea typeface="Times New Roman"/>
              </a:rPr>
              <a:t> «</a:t>
            </a:r>
            <a:r>
              <a:rPr lang="ru-RU" b="1" dirty="0">
                <a:latin typeface="Times New Roman"/>
                <a:ea typeface="Times New Roman"/>
              </a:rPr>
              <a:t>Космонавты у ракеты».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4008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indent="228600" algn="just">
              <a:lnSpc>
                <a:spcPct val="105000"/>
              </a:lnSpc>
              <a:spcAft>
                <a:spcPts val="0"/>
              </a:spcAft>
              <a:tabLst>
                <a:tab pos="333375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Голову делаем из лесного ореха или плода шиповника. Руки и ноги – изогнутые веточки, вставленные в заранее просверленные отверстия на туловище. Ракету и космонавтов устанавливаем на подставку. Из камешков и ракушечника делаем лунный грунт. </a:t>
            </a:r>
            <a:endParaRPr lang="ru-RU" sz="2400" dirty="0">
              <a:ea typeface="Times New Roman"/>
              <a:cs typeface="Times New Roman"/>
            </a:endParaRPr>
          </a:p>
          <a:p>
            <a:r>
              <a:rPr lang="ru-RU" dirty="0">
                <a:latin typeface="Times New Roman"/>
                <a:ea typeface="Times New Roman"/>
              </a:rPr>
              <a:t>– Чем можно дополнить композицию и как ее украсить?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7519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712968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340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28</TotalTime>
  <Words>301</Words>
  <Application>Microsoft Office PowerPoint</Application>
  <PresentationFormat>Экран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Базовая</vt:lpstr>
      <vt:lpstr>Тема: СЧЕТ. КОСМОНАВТЫ У РАКЕТЫ</vt:lpstr>
      <vt:lpstr>Отгадайте загадку:</vt:lpstr>
      <vt:lpstr>Презентация PowerPoint</vt:lpstr>
      <vt:lpstr>Количество и счет.</vt:lpstr>
      <vt:lpstr>Проверьте, получился ли у вас такой ряд чисел: 1, 2, 3, 4, 5, 6, 7, 8, 9? </vt:lpstr>
      <vt:lpstr>Игра «Считалочка»</vt:lpstr>
      <vt:lpstr>Конструирование «Космонавты у ракеты».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СЧЕТ. КОСМОНАВТЫ У РАКЕТЫ</dc:title>
  <dc:creator>User</dc:creator>
  <cp:lastModifiedBy>User</cp:lastModifiedBy>
  <cp:revision>4</cp:revision>
  <dcterms:created xsi:type="dcterms:W3CDTF">2022-01-27T10:36:32Z</dcterms:created>
  <dcterms:modified xsi:type="dcterms:W3CDTF">2022-01-27T11:16:06Z</dcterms:modified>
</cp:coreProperties>
</file>