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произведения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Е.Чарушина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«Медведь». Бурый медведь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886200"/>
            <a:ext cx="252028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240360" cy="24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97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52600" indent="0" algn="ctr">
              <a:spcBef>
                <a:spcPts val="0"/>
              </a:spcBef>
              <a:buNone/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Он всю зиму в шубе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спал,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1752600" indent="0" algn="ctr">
              <a:spcBef>
                <a:spcPts val="0"/>
              </a:spcBef>
              <a:buNone/>
              <a:tabLst>
                <a:tab pos="33337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Лапу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мощную сосал.</a:t>
            </a:r>
            <a:endParaRPr lang="ru-RU" sz="2800" dirty="0">
              <a:ea typeface="Times New Roman"/>
              <a:cs typeface="Times New Roman"/>
            </a:endParaRPr>
          </a:p>
          <a:p>
            <a:pPr marL="1752600" indent="0" algn="ctr">
              <a:spcBef>
                <a:spcPts val="0"/>
              </a:spcBef>
              <a:buNone/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 проснулся, стал реветь.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Этот зверь – лесной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1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760294" cy="462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6612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Пересказ произведения </a:t>
            </a:r>
            <a:r>
              <a:rPr lang="ru-RU" sz="2800" b="1" dirty="0" err="1" smtClean="0"/>
              <a:t>Е.Чарушина</a:t>
            </a:r>
            <a:r>
              <a:rPr lang="ru-RU" sz="2800" b="1" dirty="0" smtClean="0"/>
              <a:t> «Медведь».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483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дготовительная\документы по подгот\с 25.01.22 сайтка\ph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0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В этом рассказе передан забавный случай из жизни леса. Когда Мишка проснулся?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(Ранней весной.)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Вспомните, как об этом сказано в книге: «Солнце снег согнало – проснулся Мишка». Подумайте, как рявкнул медведь.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(Громко, сердито. По всему лесу было слышно.)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Произнесите слово «рявкнул» так, чтобы сразу было видно, как сердит медведь. Рассмотрите иллюстрации, как Мишка отбивается от пчел. Одной лапой держится за дерево, а другой – отбивается. А вот он идет хмурый, сердитый. Я прочитаю рассказ еще раз, а вы подготовитесь к пересказу.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8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подготовительная\документы по подгот\с 25.01.22 сайтка\kak-narisovat-medvedya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Рисование «Бурый медведь»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08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116</TotalTime>
  <Words>155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Перспектива</vt:lpstr>
      <vt:lpstr>Пересказ произведения Е.Чарушина «Медведь». Бурый медведь</vt:lpstr>
      <vt:lpstr>Отгадайте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Пересказ произведения Е.Чарушина «Медведь». Бурый медведь</dc:title>
  <dc:creator>User</dc:creator>
  <cp:lastModifiedBy>User</cp:lastModifiedBy>
  <cp:revision>5</cp:revision>
  <dcterms:created xsi:type="dcterms:W3CDTF">2022-01-27T04:55:05Z</dcterms:created>
  <dcterms:modified xsi:type="dcterms:W3CDTF">2022-01-27T07:02:14Z</dcterms:modified>
</cp:coreProperties>
</file>