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59" r:id="rId6"/>
    <p:sldId id="275" r:id="rId7"/>
    <p:sldId id="276" r:id="rId8"/>
    <p:sldId id="262" r:id="rId9"/>
    <p:sldId id="277" r:id="rId10"/>
    <p:sldId id="278" r:id="rId11"/>
    <p:sldId id="279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6"/>
            <a:ext cx="9143999" cy="686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57606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Тема: МАТЕМАТИЧЕСКИЕ ЗАДАЧКИ. ПОГРАНИЧНИК С СОБАКОЙ</a:t>
            </a:r>
            <a:r>
              <a:rPr lang="ru-RU" sz="3600" dirty="0">
                <a:solidFill>
                  <a:prstClr val="black"/>
                </a:solidFill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prstClr val="black"/>
                </a:solidFill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797152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 к школе группа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6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6135" y="76470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Лепка «Пограничник с собакой».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13772" y="1932699"/>
            <a:ext cx="7200800" cy="452431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lvl="0" algn="just">
              <a:tabLst>
                <a:tab pos="333375" algn="l"/>
              </a:tabLst>
            </a:pPr>
            <a:r>
              <a:rPr lang="ru-RU" sz="3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Что такое граница? Расскажите о службе пограничников. Как используют собак на пограничной службе? Я предлагаю вам вылепить фигуры пограничника и собаки. Вспомните приемы лепки фигуры человека и животного. Мы будем лепить каждую фигуру из целого куска пластилина.</a:t>
            </a:r>
            <a:endParaRPr lang="ru-RU" sz="2400" b="1" i="1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746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10" y="0"/>
            <a:ext cx="92400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22916"/>
            <a:ext cx="5904655" cy="426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04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6675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284"/>
            <a:ext cx="4071764" cy="29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284"/>
            <a:ext cx="4431804" cy="272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22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764704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Итог занятия.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204864"/>
            <a:ext cx="7560840" cy="285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228600" algn="just">
              <a:lnSpc>
                <a:spcPct val="105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33375" algn="l"/>
              </a:tabLs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Что мы учились делать? </a:t>
            </a:r>
          </a:p>
          <a:p>
            <a:pPr marL="342900" lvl="0" indent="228600" algn="just">
              <a:lnSpc>
                <a:spcPct val="105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33375" algn="l"/>
              </a:tabLs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Удалось ли нам решить математические задачки? </a:t>
            </a:r>
          </a:p>
          <a:p>
            <a:pPr marL="342900" lvl="0" indent="228600" algn="just">
              <a:lnSpc>
                <a:spcPct val="105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333375" algn="l"/>
              </a:tabLs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Как мы лепили фигурки пограничника и его собаки?</a:t>
            </a:r>
            <a:endParaRPr lang="ru-RU" sz="24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657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1124744"/>
            <a:ext cx="69847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Сегодня мы научимся решать интересные математические задачки и лепить фигуры человека и собаки.</a:t>
            </a:r>
            <a:r>
              <a:rPr lang="ru-RU" sz="3600" b="1" dirty="0">
                <a:solidFill>
                  <a:prstClr val="black"/>
                </a:solidFill>
                <a:ea typeface="Times New Roman"/>
                <a:cs typeface="Times New Roman"/>
              </a:rPr>
              <a:t/>
            </a:r>
            <a:br>
              <a:rPr lang="ru-RU" sz="3600" b="1" dirty="0">
                <a:solidFill>
                  <a:prstClr val="black"/>
                </a:solidFill>
                <a:ea typeface="Times New Roman"/>
                <a:cs typeface="Times New Roman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269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2864" y="124105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Решение математических задач.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1887382"/>
            <a:ext cx="56886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algn="just">
              <a:tabLst>
                <a:tab pos="333375" algn="l"/>
              </a:tabLst>
            </a:pP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Решите задачку в стихах, а решение запишите.</a:t>
            </a:r>
            <a:endParaRPr lang="ru-RU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1752600" lvl="0">
              <a:tabLst>
                <a:tab pos="333375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752600" lvl="0">
              <a:tabLst>
                <a:tab pos="333375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Девять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кроликов в саду</a:t>
            </a:r>
            <a:endParaRPr lang="ru-RU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1752600" lvl="0">
              <a:tabLst>
                <a:tab pos="33337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Ели травку-лебеду:</a:t>
            </a:r>
            <a:endParaRPr lang="ru-RU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1752600" lvl="0">
              <a:tabLst>
                <a:tab pos="33337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«Очень вкусно! Вкуснота!</a:t>
            </a:r>
            <a:endParaRPr lang="ru-RU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1752600" lvl="0">
              <a:tabLst>
                <a:tab pos="33337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Надо пригласить крота».</a:t>
            </a:r>
            <a:endParaRPr lang="ru-RU" b="1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673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4"/>
            <a:ext cx="9144000" cy="685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1160"/>
            <a:ext cx="1292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00200"/>
            <a:ext cx="1292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1160"/>
            <a:ext cx="1292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1160"/>
            <a:ext cx="1292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21160"/>
            <a:ext cx="1292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91377"/>
            <a:ext cx="1292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74042"/>
            <a:ext cx="1292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70" y="3074042"/>
            <a:ext cx="1292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24" y="3091377"/>
            <a:ext cx="1292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71" y="4509120"/>
            <a:ext cx="7566025" cy="78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82" y="3056707"/>
            <a:ext cx="1376714" cy="120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5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05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620688"/>
            <a:ext cx="748883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tabLst>
                <a:tab pos="33337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Верно ли подсказала сова? </a:t>
            </a:r>
            <a:r>
              <a:rPr lang="ru-RU" sz="3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(5 + 5 = 10.)</a:t>
            </a: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628800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33337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на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белкины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качели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tabLst>
                <a:tab pos="33337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Собрались лесные звери: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tabLst>
                <a:tab pos="33337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Заяц, куница,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tabLst>
                <a:tab pos="33337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Рыжая лисица,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tabLst>
                <a:tab pos="33337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Еж и шестеро зайчат –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tabLst>
                <a:tab pos="33337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качели все спешат.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tabLst>
                <a:tab pos="33337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Вы, ребята, не зевайте,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tabLst>
                <a:tab pos="33337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Всех зверей пересчитайте. 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/>
            <a:r>
              <a:rPr lang="ru-RU" sz="3200" i="1" dirty="0">
                <a:solidFill>
                  <a:srgbClr val="000000"/>
                </a:solidFill>
                <a:latin typeface="Times New Roman"/>
                <a:ea typeface="Times New Roman"/>
              </a:rPr>
              <a:t>             (1 + 1 + 1 + 1 + 6 = 10.)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7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2" y="0"/>
            <a:ext cx="9160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052736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333375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Пошла курица гулять,</a:t>
            </a:r>
            <a:endParaRPr lang="ru-RU" sz="2800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tabLst>
                <a:tab pos="333375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Собрала своих цыплят,</a:t>
            </a:r>
            <a:endParaRPr lang="ru-RU" sz="2800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tabLst>
                <a:tab pos="333375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Семь бежали впереди,</a:t>
            </a:r>
            <a:endParaRPr lang="ru-RU" sz="2800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tabLst>
                <a:tab pos="333375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Три остались позади.</a:t>
            </a:r>
            <a:endParaRPr lang="ru-RU" sz="2800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tabLst>
                <a:tab pos="333375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Беспокоится их мать</a:t>
            </a:r>
            <a:endParaRPr lang="ru-RU" sz="2800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tabLst>
                <a:tab pos="333375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не может сосчитать.</a:t>
            </a:r>
            <a:endParaRPr lang="ru-RU" sz="2800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tabLst>
                <a:tab pos="333375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Сосчитайте-ка, ребята,</a:t>
            </a:r>
            <a:endParaRPr lang="ru-RU" sz="2800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tabLst>
                <a:tab pos="333375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Сколько было там цыпляток?</a:t>
            </a:r>
            <a:endParaRPr lang="ru-RU" sz="2800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/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(7 + 3 = 10.)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44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276872"/>
            <a:ext cx="7200800" cy="330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algn="just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tabLst>
                <a:tab pos="333375" algn="l"/>
              </a:tabLst>
            </a:pPr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Повторяйте за мной слова и движения.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1752600" lvl="0" algn="just">
              <a:tabLst>
                <a:tab pos="333375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два, три, четыре, пять!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1752600" lvl="0" algn="just">
              <a:tabLst>
                <a:tab pos="33337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Начал заинька скакать,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1752600" lvl="0" algn="just">
              <a:tabLst>
                <a:tab pos="33337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Прыгать заинька горазд,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1752600" lvl="0" algn="just">
              <a:tabLst>
                <a:tab pos="33337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Он подпрыгнул десять раз.</a:t>
            </a:r>
            <a:endParaRPr lang="ru-RU" sz="28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871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266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МАТЕМАТИЧЕСКИЕ ЗАДАЧКИ. ПОГРАНИЧНИК С СОБАКОЙ </dc:title>
  <dc:creator>User</dc:creator>
  <cp:lastModifiedBy>User</cp:lastModifiedBy>
  <cp:revision>8</cp:revision>
  <dcterms:created xsi:type="dcterms:W3CDTF">2022-01-31T07:50:46Z</dcterms:created>
  <dcterms:modified xsi:type="dcterms:W3CDTF">2022-01-31T09:13:09Z</dcterms:modified>
</cp:coreProperties>
</file>